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5"/>
  </p:handoutMasterIdLst>
  <p:sldIdLst>
    <p:sldId id="256" r:id="rId2"/>
    <p:sldId id="277" r:id="rId3"/>
    <p:sldId id="279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FFFFFF"/>
    <a:srgbClr val="FFFFCC"/>
    <a:srgbClr val="FFCC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23" tIns="46061" rIns="92123" bIns="46061" numCol="1" anchor="t" anchorCtr="0" compatLnSpc="1">
            <a:prstTxWarp prst="textNoShape">
              <a:avLst/>
            </a:prstTxWarp>
          </a:bodyPr>
          <a:lstStyle>
            <a:lvl1pPr defTabSz="921073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123" y="0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23" tIns="46061" rIns="92123" bIns="46061" numCol="1" anchor="t" anchorCtr="0" compatLnSpc="1">
            <a:prstTxWarp prst="textNoShape">
              <a:avLst/>
            </a:prstTxWarp>
          </a:bodyPr>
          <a:lstStyle>
            <a:lvl1pPr algn="r" defTabSz="921073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685235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23" tIns="46061" rIns="92123" bIns="46061" numCol="1" anchor="b" anchorCtr="0" compatLnSpc="1">
            <a:prstTxWarp prst="textNoShape">
              <a:avLst/>
            </a:prstTxWarp>
          </a:bodyPr>
          <a:lstStyle>
            <a:lvl1pPr defTabSz="921073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123" y="8685235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23" tIns="46061" rIns="92123" bIns="46061" numCol="1" anchor="b" anchorCtr="0" compatLnSpc="1">
            <a:prstTxWarp prst="textNoShape">
              <a:avLst/>
            </a:prstTxWarp>
          </a:bodyPr>
          <a:lstStyle>
            <a:lvl1pPr algn="r" defTabSz="921073">
              <a:defRPr sz="1200">
                <a:latin typeface="Arial" charset="0"/>
              </a:defRPr>
            </a:lvl1pPr>
          </a:lstStyle>
          <a:p>
            <a:fld id="{76C76E97-9F35-41B2-9573-BD60B7F4F4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47012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2D3D98C-6416-4C42-86D2-FDE1F1DE6D66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203200" y="965200"/>
            <a:ext cx="3175" cy="80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206375" y="1809750"/>
            <a:ext cx="58738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127000" y="5270500"/>
            <a:ext cx="3175" cy="587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5130" name="Picture 10" descr="BORCV6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A28F9D-A3AC-412B-AEBA-A2B9231945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4349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76DE6E-FCEF-437B-B33E-A66F551493F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211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5A2256-3DF9-491A-8A14-A2A2301E7E9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2004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66784F-B468-4FE2-ABBD-37B1C20218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0959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472A0-6FF6-41F5-BE52-2D835B81668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9539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4CFB48-E928-4601-9A89-724D9CFB37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262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853C8F-33F8-4EDB-93D1-C8E6E063370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4724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6B20CC-5EAC-4FC0-B9E9-9E7A3141B06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3532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4C24A0-B812-4431-9296-2F81FC25781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5562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E67083-2FFF-4D1B-BD1A-962D956884C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7102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D996A00-F3F9-4E96-B940-DB2E4FDF101A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4103" name="Picture 7" descr="BORCV60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A_DBC06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9"/>
          <a:stretch>
            <a:fillRect/>
          </a:stretch>
        </p:blipFill>
        <p:spPr bwMode="auto">
          <a:xfrm>
            <a:off x="0" y="0"/>
            <a:ext cx="2971800" cy="99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1066800"/>
            <a:ext cx="8229600" cy="838200"/>
          </a:xfrm>
        </p:spPr>
        <p:txBody>
          <a:bodyPr/>
          <a:lstStyle/>
          <a:p>
            <a:r>
              <a:rPr lang="en-US" altLang="en-US" sz="3200" b="1" dirty="0">
                <a:solidFill>
                  <a:srgbClr val="008000"/>
                </a:solidFill>
              </a:rPr>
              <a:t>Me llamo </a:t>
            </a:r>
            <a:r>
              <a:rPr lang="en-US" altLang="en-US" sz="3200" b="1" dirty="0" smtClean="0">
                <a:solidFill>
                  <a:srgbClr val="008000"/>
                </a:solidFill>
              </a:rPr>
              <a:t>______________ </a:t>
            </a:r>
            <a:r>
              <a:rPr lang="en-US" altLang="en-US" sz="3200" b="1">
                <a:solidFill>
                  <a:srgbClr val="008000"/>
                </a:solidFill>
              </a:rPr>
              <a:t>Clase </a:t>
            </a:r>
            <a:r>
              <a:rPr lang="en-US" altLang="en-US" sz="3200" b="1" smtClean="0">
                <a:solidFill>
                  <a:srgbClr val="008000"/>
                </a:solidFill>
              </a:rPr>
              <a:t>601</a:t>
            </a:r>
            <a:r>
              <a:rPr lang="en-US" altLang="en-US" sz="3200" b="1" dirty="0">
                <a:solidFill>
                  <a:srgbClr val="008000"/>
                </a:solidFill>
              </a:rPr>
              <a:t/>
            </a:r>
            <a:br>
              <a:rPr lang="en-US" altLang="en-US" sz="3200" b="1" dirty="0">
                <a:solidFill>
                  <a:srgbClr val="008000"/>
                </a:solidFill>
              </a:rPr>
            </a:br>
            <a:r>
              <a:rPr lang="en-US" altLang="en-US" sz="3200" b="1" dirty="0">
                <a:solidFill>
                  <a:srgbClr val="008000"/>
                </a:solidFill>
              </a:rPr>
              <a:t>La fecha es el </a:t>
            </a:r>
            <a:r>
              <a:rPr lang="en-US" altLang="en-US" sz="3200" b="1" dirty="0" smtClean="0">
                <a:solidFill>
                  <a:srgbClr val="008000"/>
                </a:solidFill>
              </a:rPr>
              <a:t>11 de </a:t>
            </a:r>
            <a:r>
              <a:rPr lang="en-US" altLang="en-US" sz="3200" b="1" dirty="0" err="1" smtClean="0">
                <a:solidFill>
                  <a:srgbClr val="008000"/>
                </a:solidFill>
              </a:rPr>
              <a:t>octubre</a:t>
            </a:r>
            <a:r>
              <a:rPr lang="en-US" altLang="en-US" sz="3200" b="1" dirty="0" smtClean="0">
                <a:solidFill>
                  <a:srgbClr val="008000"/>
                </a:solidFill>
              </a:rPr>
              <a:t> </a:t>
            </a:r>
            <a:r>
              <a:rPr lang="en-US" altLang="en-US" sz="3200" b="1" dirty="0">
                <a:solidFill>
                  <a:srgbClr val="008000"/>
                </a:solidFill>
              </a:rPr>
              <a:t>del </a:t>
            </a:r>
            <a:r>
              <a:rPr lang="en-US" altLang="en-US" sz="3200" b="1" dirty="0" smtClean="0">
                <a:solidFill>
                  <a:srgbClr val="008000"/>
                </a:solidFill>
              </a:rPr>
              <a:t>2017</a:t>
            </a:r>
            <a:endParaRPr lang="en-US" altLang="en-US" sz="3200" b="1" dirty="0">
              <a:solidFill>
                <a:srgbClr val="00800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2590800"/>
            <a:ext cx="8458200" cy="35052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b="1" dirty="0">
                <a:solidFill>
                  <a:srgbClr val="FF0000"/>
                </a:solidFill>
              </a:rPr>
              <a:t>Propósito # </a:t>
            </a:r>
            <a:r>
              <a:rPr lang="es-ES_tradnl" altLang="en-US" b="1" dirty="0" smtClean="0">
                <a:solidFill>
                  <a:srgbClr val="FF0000"/>
                </a:solidFill>
              </a:rPr>
              <a:t>14:</a:t>
            </a:r>
            <a:r>
              <a:rPr lang="es-ES_tradnl" altLang="en-US" dirty="0" smtClean="0">
                <a:solidFill>
                  <a:srgbClr val="FF0000"/>
                </a:solidFill>
              </a:rPr>
              <a:t> </a:t>
            </a:r>
            <a:r>
              <a:rPr lang="es-ES_tradnl" altLang="en-US" dirty="0">
                <a:cs typeface="Times New Roman" pitchFamily="18" charset="0"/>
              </a:rPr>
              <a:t>¿Cuáles son los artículos</a:t>
            </a:r>
            <a:r>
              <a:rPr lang="es-ES_tradnl" altLang="en-US" dirty="0" smtClean="0">
                <a:cs typeface="Times New Roman" pitchFamily="18" charset="0"/>
              </a:rPr>
              <a:t>?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400" i="1" dirty="0" smtClean="0">
                <a:solidFill>
                  <a:srgbClr val="7030A0"/>
                </a:solidFill>
                <a:cs typeface="Times New Roman" pitchFamily="18" charset="0"/>
              </a:rPr>
              <a:t>L.O: to </a:t>
            </a:r>
            <a:r>
              <a:rPr lang="es-ES_tradnl" altLang="en-US" sz="2400" i="1" dirty="0" err="1" smtClean="0">
                <a:solidFill>
                  <a:srgbClr val="7030A0"/>
                </a:solidFill>
                <a:cs typeface="Times New Roman" pitchFamily="18" charset="0"/>
              </a:rPr>
              <a:t>review</a:t>
            </a:r>
            <a:r>
              <a:rPr lang="es-ES_tradnl" altLang="en-US" sz="2400" i="1" dirty="0" smtClean="0">
                <a:solidFill>
                  <a:srgbClr val="7030A0"/>
                </a:solidFill>
                <a:cs typeface="Times New Roman" pitchFamily="18" charset="0"/>
              </a:rPr>
              <a:t> </a:t>
            </a:r>
            <a:r>
              <a:rPr lang="es-ES_tradnl" altLang="en-US" sz="2400" i="1" dirty="0" err="1" smtClean="0">
                <a:solidFill>
                  <a:srgbClr val="7030A0"/>
                </a:solidFill>
                <a:cs typeface="Times New Roman" pitchFamily="18" charset="0"/>
              </a:rPr>
              <a:t>the</a:t>
            </a:r>
            <a:r>
              <a:rPr lang="es-ES_tradnl" altLang="en-US" sz="2400" i="1" dirty="0" smtClean="0">
                <a:solidFill>
                  <a:srgbClr val="7030A0"/>
                </a:solidFill>
                <a:cs typeface="Times New Roman" pitchFamily="18" charset="0"/>
              </a:rPr>
              <a:t> </a:t>
            </a:r>
            <a:r>
              <a:rPr lang="es-ES_tradnl" altLang="en-US" sz="2400" i="1" dirty="0" err="1" smtClean="0">
                <a:solidFill>
                  <a:srgbClr val="7030A0"/>
                </a:solidFill>
                <a:cs typeface="Times New Roman" pitchFamily="18" charset="0"/>
              </a:rPr>
              <a:t>gender</a:t>
            </a:r>
            <a:r>
              <a:rPr lang="es-ES_tradnl" altLang="en-US" sz="2400" i="1" dirty="0" smtClean="0">
                <a:solidFill>
                  <a:srgbClr val="7030A0"/>
                </a:solidFill>
                <a:cs typeface="Times New Roman" pitchFamily="18" charset="0"/>
              </a:rPr>
              <a:t> of </a:t>
            </a:r>
            <a:r>
              <a:rPr lang="es-ES_tradnl" altLang="en-US" sz="2400" i="1" dirty="0" err="1" smtClean="0">
                <a:solidFill>
                  <a:srgbClr val="7030A0"/>
                </a:solidFill>
                <a:cs typeface="Times New Roman" pitchFamily="18" charset="0"/>
              </a:rPr>
              <a:t>noun</a:t>
            </a:r>
            <a:r>
              <a:rPr lang="es-ES_tradnl" altLang="en-US" sz="2400" i="1" dirty="0" smtClean="0">
                <a:solidFill>
                  <a:srgbClr val="7030A0"/>
                </a:solidFill>
                <a:cs typeface="Times New Roman" pitchFamily="18" charset="0"/>
              </a:rPr>
              <a:t> and </a:t>
            </a:r>
            <a:r>
              <a:rPr lang="es-ES_tradnl" altLang="en-US" sz="2400" i="1" dirty="0" err="1" smtClean="0">
                <a:solidFill>
                  <a:srgbClr val="7030A0"/>
                </a:solidFill>
                <a:cs typeface="Times New Roman" pitchFamily="18" charset="0"/>
              </a:rPr>
              <a:t>definite</a:t>
            </a:r>
            <a:r>
              <a:rPr lang="es-ES_tradnl" altLang="en-US" sz="2400" i="1" dirty="0" smtClean="0">
                <a:solidFill>
                  <a:srgbClr val="7030A0"/>
                </a:solidFill>
                <a:cs typeface="Times New Roman" pitchFamily="18" charset="0"/>
              </a:rPr>
              <a:t> </a:t>
            </a:r>
            <a:r>
              <a:rPr lang="es-ES_tradnl" altLang="en-US" sz="2400" i="1" dirty="0" err="1" smtClean="0">
                <a:solidFill>
                  <a:srgbClr val="7030A0"/>
                </a:solidFill>
                <a:cs typeface="Times New Roman" pitchFamily="18" charset="0"/>
              </a:rPr>
              <a:t>articles</a:t>
            </a:r>
            <a:r>
              <a:rPr lang="es-ES_tradnl" altLang="en-US" sz="2400" i="1" dirty="0" smtClean="0">
                <a:solidFill>
                  <a:srgbClr val="7030A0"/>
                </a:solidFill>
                <a:cs typeface="Times New Roman" pitchFamily="18" charset="0"/>
              </a:rPr>
              <a:t>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es-ES_tradnl" altLang="en-US" sz="2400" i="1" dirty="0">
              <a:solidFill>
                <a:srgbClr val="7030A0"/>
              </a:solidFill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b="1" dirty="0">
                <a:solidFill>
                  <a:srgbClr val="FF0000"/>
                </a:solidFill>
                <a:cs typeface="Times New Roman" pitchFamily="18" charset="0"/>
              </a:rPr>
              <a:t>Actividad Inicial</a:t>
            </a:r>
            <a:r>
              <a:rPr lang="es-ES_tradnl" altLang="en-US" b="1" dirty="0" smtClean="0">
                <a:solidFill>
                  <a:srgbClr val="FF0000"/>
                </a:solidFill>
                <a:cs typeface="Times New Roman" pitchFamily="18" charset="0"/>
              </a:rPr>
              <a:t>:</a:t>
            </a:r>
          </a:p>
          <a:p>
            <a:pPr marL="609600" indent="-609600" algn="ctr">
              <a:lnSpc>
                <a:spcPct val="80000"/>
              </a:lnSpc>
              <a:buFontTx/>
              <a:buNone/>
            </a:pPr>
            <a:r>
              <a:rPr lang="es-ES_tradnl" altLang="en-US" b="1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s-ES" altLang="en-US" b="1" dirty="0">
                <a:solidFill>
                  <a:srgbClr val="0000FF"/>
                </a:solidFill>
              </a:rPr>
              <a:t>TOMAR QUIZ B</a:t>
            </a:r>
            <a:endParaRPr lang="es-ES_tradnl" altLang="en-US" b="1" dirty="0">
              <a:solidFill>
                <a:srgbClr val="0000FF"/>
              </a:solidFill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s-ES_tradnl" altLang="en-US" dirty="0" smtClean="0">
                <a:cs typeface="Times New Roman" pitchFamily="18" charset="0"/>
              </a:rPr>
              <a:t>WORKBOOK:</a:t>
            </a:r>
          </a:p>
          <a:p>
            <a:pPr lvl="1">
              <a:lnSpc>
                <a:spcPct val="80000"/>
              </a:lnSpc>
            </a:pPr>
            <a:r>
              <a:rPr lang="es-ES_tradnl" altLang="en-US" dirty="0" smtClean="0">
                <a:cs typeface="Times New Roman" pitchFamily="18" charset="0"/>
              </a:rPr>
              <a:t>Completa p. 1.5-1.6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381000"/>
            <a:ext cx="7772400" cy="1143000"/>
          </a:xfrm>
        </p:spPr>
        <p:txBody>
          <a:bodyPr/>
          <a:lstStyle/>
          <a:p>
            <a:pPr algn="ctr"/>
            <a:r>
              <a:rPr lang="es-ES_tradnl" altLang="en-US" dirty="0">
                <a:solidFill>
                  <a:srgbClr val="FF0000"/>
                </a:solidFill>
              </a:rPr>
              <a:t>Artículos y sustantivos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In Spanish, all </a:t>
            </a:r>
            <a:r>
              <a:rPr lang="en-US" altLang="en-US" dirty="0">
                <a:solidFill>
                  <a:srgbClr val="7030A0"/>
                </a:solidFill>
              </a:rPr>
              <a:t>NOUNS</a:t>
            </a:r>
            <a:r>
              <a:rPr lang="en-US" altLang="en-US" dirty="0"/>
              <a:t> </a:t>
            </a:r>
            <a:r>
              <a:rPr lang="en-US" altLang="en-US" i="1" dirty="0"/>
              <a:t>(</a:t>
            </a:r>
            <a:r>
              <a:rPr lang="en-US" altLang="en-US" i="1" dirty="0" err="1"/>
              <a:t>sustantivos</a:t>
            </a:r>
            <a:r>
              <a:rPr lang="en-US" altLang="en-US" i="1" dirty="0"/>
              <a:t>)</a:t>
            </a:r>
            <a:r>
              <a:rPr lang="en-US" altLang="en-US" dirty="0"/>
              <a:t> have a </a:t>
            </a:r>
            <a:r>
              <a:rPr lang="en-US" altLang="en-US" dirty="0" smtClean="0"/>
              <a:t>GENDER </a:t>
            </a:r>
            <a:r>
              <a:rPr lang="en-US" altLang="en-US" i="1" dirty="0" smtClean="0"/>
              <a:t>(</a:t>
            </a:r>
            <a:r>
              <a:rPr lang="en-US" altLang="en-US" i="1" dirty="0" err="1" smtClean="0"/>
              <a:t>genero</a:t>
            </a:r>
            <a:r>
              <a:rPr lang="en-US" altLang="en-US" i="1" dirty="0" smtClean="0"/>
              <a:t>)</a:t>
            </a:r>
            <a:r>
              <a:rPr lang="en-US" altLang="en-US" dirty="0" smtClean="0"/>
              <a:t>.  </a:t>
            </a:r>
            <a:r>
              <a:rPr lang="en-US" altLang="en-US" dirty="0"/>
              <a:t>Either </a:t>
            </a:r>
            <a:r>
              <a:rPr lang="en-US" altLang="en-US" dirty="0">
                <a:solidFill>
                  <a:srgbClr val="0000FF"/>
                </a:solidFill>
              </a:rPr>
              <a:t>MASCULINE</a:t>
            </a:r>
            <a:r>
              <a:rPr lang="en-US" altLang="en-US" dirty="0"/>
              <a:t> or </a:t>
            </a:r>
            <a:r>
              <a:rPr lang="en-US" altLang="en-US" dirty="0" smtClean="0">
                <a:solidFill>
                  <a:srgbClr val="00B050"/>
                </a:solidFill>
              </a:rPr>
              <a:t>FEMININE</a:t>
            </a:r>
            <a:r>
              <a:rPr lang="en-US" altLang="en-US" dirty="0">
                <a:solidFill>
                  <a:srgbClr val="00B050"/>
                </a:solidFill>
              </a:rPr>
              <a:t>.</a:t>
            </a:r>
          </a:p>
          <a:p>
            <a:r>
              <a:rPr lang="en-US" altLang="en-US" dirty="0"/>
              <a:t>Almost all nouns that end in </a:t>
            </a:r>
            <a:r>
              <a:rPr lang="en-US" altLang="en-US" dirty="0">
                <a:solidFill>
                  <a:srgbClr val="0000FF"/>
                </a:solidFill>
              </a:rPr>
              <a:t>–O </a:t>
            </a:r>
            <a:r>
              <a:rPr lang="en-US" altLang="en-US" dirty="0"/>
              <a:t>are </a:t>
            </a:r>
            <a:r>
              <a:rPr lang="en-US" altLang="en-US" dirty="0">
                <a:solidFill>
                  <a:srgbClr val="0000FF"/>
                </a:solidFill>
              </a:rPr>
              <a:t>masculine.</a:t>
            </a:r>
          </a:p>
          <a:p>
            <a:r>
              <a:rPr lang="en-US" altLang="en-US" dirty="0"/>
              <a:t>Almost all nouns that end in </a:t>
            </a:r>
            <a:r>
              <a:rPr lang="en-US" altLang="en-US" dirty="0">
                <a:solidFill>
                  <a:srgbClr val="00B050"/>
                </a:solidFill>
              </a:rPr>
              <a:t>–A</a:t>
            </a:r>
            <a:r>
              <a:rPr lang="en-US" altLang="en-US" dirty="0"/>
              <a:t> are </a:t>
            </a:r>
            <a:r>
              <a:rPr lang="en-US" altLang="en-US" dirty="0" smtClean="0">
                <a:solidFill>
                  <a:srgbClr val="00B050"/>
                </a:solidFill>
              </a:rPr>
              <a:t>feminine</a:t>
            </a:r>
            <a:r>
              <a:rPr lang="en-US" altLang="en-US" dirty="0">
                <a:solidFill>
                  <a:srgbClr val="00B05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51475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kern="0" smtClean="0">
                <a:solidFill>
                  <a:srgbClr val="FF0000"/>
                </a:solidFill>
              </a:rPr>
              <a:t>Practica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0" y="1598613"/>
            <a:ext cx="7924799" cy="4497387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 err="1" smtClean="0"/>
              <a:t>Identifica</a:t>
            </a:r>
            <a:r>
              <a:rPr lang="en-US" kern="0" dirty="0" smtClean="0"/>
              <a:t> el GENERO del SUSTANTIVO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dirty="0" smtClean="0"/>
              <a:t>Materia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dirty="0" err="1" smtClean="0"/>
              <a:t>Ciencia</a:t>
            </a:r>
            <a:endParaRPr lang="en-US" kern="0" dirty="0" smtClean="0"/>
          </a:p>
          <a:p>
            <a:pPr marL="514350" indent="-514350">
              <a:buFont typeface="+mj-lt"/>
              <a:buAutoNum type="arabicPeriod"/>
            </a:pPr>
            <a:r>
              <a:rPr lang="en-US" kern="0" dirty="0" err="1" smtClean="0"/>
              <a:t>Trompo</a:t>
            </a:r>
            <a:r>
              <a:rPr lang="en-US" kern="0" dirty="0" smtClean="0"/>
              <a:t> </a:t>
            </a:r>
            <a:r>
              <a:rPr lang="en-US" sz="2400" i="1" kern="0" dirty="0" smtClean="0"/>
              <a:t>(a spinning top)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dirty="0" smtClean="0"/>
              <a:t>Oro </a:t>
            </a:r>
            <a:r>
              <a:rPr lang="en-US" sz="2400" i="1" kern="0" dirty="0" smtClean="0"/>
              <a:t>(gold)</a:t>
            </a:r>
            <a:endParaRPr lang="en-US" sz="2400" kern="0" dirty="0" smtClean="0"/>
          </a:p>
          <a:p>
            <a:pPr marL="514350" indent="-514350">
              <a:buFont typeface="+mj-lt"/>
              <a:buAutoNum type="arabicPeriod"/>
            </a:pPr>
            <a:r>
              <a:rPr lang="en-US" kern="0" dirty="0" err="1" smtClean="0"/>
              <a:t>Caricatura</a:t>
            </a:r>
            <a:r>
              <a:rPr lang="en-US" kern="0" dirty="0" smtClean="0"/>
              <a:t> </a:t>
            </a:r>
            <a:r>
              <a:rPr lang="en-US" sz="2400" i="1" kern="0" dirty="0" smtClean="0"/>
              <a:t>(cartoon)</a:t>
            </a:r>
            <a:endParaRPr lang="en-US" sz="2400" kern="0" dirty="0" smtClean="0"/>
          </a:p>
          <a:p>
            <a:pPr marL="514350" indent="-514350">
              <a:buFont typeface="+mj-lt"/>
              <a:buAutoNum type="arabicPeriod"/>
            </a:pPr>
            <a:r>
              <a:rPr lang="en-US" kern="0" dirty="0" err="1" smtClean="0"/>
              <a:t>Zapato</a:t>
            </a:r>
            <a:r>
              <a:rPr lang="en-US" kern="0" dirty="0" smtClean="0"/>
              <a:t> </a:t>
            </a:r>
            <a:r>
              <a:rPr lang="en-US" sz="2400" i="1" kern="0" dirty="0" smtClean="0"/>
              <a:t>(shoe)</a:t>
            </a:r>
            <a:endParaRPr lang="en-US" sz="2400" kern="0" dirty="0"/>
          </a:p>
        </p:txBody>
      </p:sp>
    </p:spTree>
    <p:extLst>
      <p:ext uri="{BB962C8B-B14F-4D97-AF65-F5344CB8AC3E}">
        <p14:creationId xmlns:p14="http://schemas.microsoft.com/office/powerpoint/2010/main" val="685739404"/>
      </p:ext>
    </p:extLst>
  </p:cSld>
  <p:clrMapOvr>
    <a:masterClrMapping/>
  </p:clrMapOvr>
</p:sld>
</file>

<file path=ppt/theme/theme1.xml><?xml version="1.0" encoding="utf-8"?>
<a:theme xmlns:a="http://schemas.openxmlformats.org/drawingml/2006/main" name="Art Class">
  <a:themeElements>
    <a:clrScheme name="Art Class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rt Clas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rt Clas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 Clas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Art Class</Template>
  <TotalTime>13601</TotalTime>
  <Words>110</Words>
  <Application>Microsoft Office PowerPoint</Application>
  <PresentationFormat>On-screen Show (4:3)</PresentationFormat>
  <Paragraphs>20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Art Class</vt:lpstr>
      <vt:lpstr>Me llamo ______________ Clase 601 La fecha es el 11 de octubre del 2017</vt:lpstr>
      <vt:lpstr>Artículos y sustantivos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fecha es el 10 de noviembre del 2009</dc:title>
  <dc:creator>Helen Zumaeta</dc:creator>
  <cp:lastModifiedBy>Helen Zumaeta</cp:lastModifiedBy>
  <cp:revision>50</cp:revision>
  <cp:lastPrinted>2016-11-04T21:14:20Z</cp:lastPrinted>
  <dcterms:created xsi:type="dcterms:W3CDTF">2009-11-10T15:14:40Z</dcterms:created>
  <dcterms:modified xsi:type="dcterms:W3CDTF">2017-10-11T15:20:34Z</dcterms:modified>
</cp:coreProperties>
</file>